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2" r:id="rId5"/>
    <p:sldId id="262" r:id="rId6"/>
    <p:sldId id="273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3D4A5-D623-43AD-86C0-A3652105BA19}" v="8" dt="2024-01-30T08:05:27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971" autoAdjust="0"/>
  </p:normalViewPr>
  <p:slideViewPr>
    <p:cSldViewPr snapToGrid="0">
      <p:cViewPr varScale="1">
        <p:scale>
          <a:sx n="85" d="100"/>
          <a:sy n="8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F43E-2B43-4320-A268-73A299FFFEC1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165C-6AE5-4CC5-B6F2-2B0BB6EF33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08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Zoals</a:t>
            </a:r>
            <a:r>
              <a:rPr lang="en-US" dirty="0"/>
              <a:t> de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waarschijnlijk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is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we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duurzaamheid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. Slim met </a:t>
            </a:r>
            <a:r>
              <a:rPr lang="en-US" dirty="0" err="1"/>
              <a:t>drinkwater</a:t>
            </a:r>
            <a:r>
              <a:rPr lang="en-US" dirty="0"/>
              <a:t> </a:t>
            </a:r>
            <a:r>
              <a:rPr lang="en-US" dirty="0" err="1"/>
              <a:t>omgaan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school. </a:t>
            </a:r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per </a:t>
            </a:r>
            <a:r>
              <a:rPr lang="en-US" dirty="0" err="1"/>
              <a:t>heden</a:t>
            </a:r>
            <a:r>
              <a:rPr lang="en-US" dirty="0"/>
              <a:t> op alle </a:t>
            </a:r>
            <a:r>
              <a:rPr lang="en-US" dirty="0" err="1"/>
              <a:t>wc-knoppen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Kleine </a:t>
            </a:r>
            <a:r>
              <a:rPr lang="en-US" dirty="0" err="1"/>
              <a:t>spoeling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sticker is </a:t>
            </a:r>
            <a:r>
              <a:rPr lang="en-US" dirty="0" err="1"/>
              <a:t>geplakt</a:t>
            </a:r>
            <a:r>
              <a:rPr lang="en-US" dirty="0"/>
              <a:t>. Dat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geheugensteuntje</a:t>
            </a:r>
            <a:r>
              <a:rPr lang="en-US" dirty="0"/>
              <a:t> om die knop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het </a:t>
            </a:r>
            <a:r>
              <a:rPr lang="en-US" dirty="0" err="1"/>
              <a:t>plassen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Meestal is het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boodschap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prima om de Kleine knop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C165C-6AE5-4CC5-B6F2-2B0BB6EF33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4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wc’s</a:t>
            </a:r>
            <a:r>
              <a:rPr lang="en-US" dirty="0"/>
              <a:t>,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knoppen</a:t>
            </a:r>
            <a:r>
              <a:rPr lang="en-US" dirty="0"/>
              <a:t>. Weet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knop 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Kleine </a:t>
            </a:r>
            <a:r>
              <a:rPr lang="en-US" dirty="0" err="1"/>
              <a:t>spoeling</a:t>
            </a:r>
            <a:r>
              <a:rPr lang="en-US" dirty="0"/>
              <a:t> (= de </a:t>
            </a:r>
            <a:r>
              <a:rPr lang="en-US" dirty="0" err="1"/>
              <a:t>helft</a:t>
            </a:r>
            <a:r>
              <a:rPr lang="en-US" dirty="0"/>
              <a:t> minder water)? Best </a:t>
            </a:r>
            <a:r>
              <a:rPr lang="en-US" dirty="0" err="1"/>
              <a:t>lastig</a:t>
            </a:r>
            <a:r>
              <a:rPr lang="en-US" dirty="0"/>
              <a:t>. Soms is er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Kleine knop op de </a:t>
            </a:r>
            <a:r>
              <a:rPr lang="en-US" dirty="0" err="1"/>
              <a:t>wc</a:t>
            </a:r>
            <a:r>
              <a:rPr lang="en-US" dirty="0"/>
              <a:t>. Maar </a:t>
            </a:r>
            <a:r>
              <a:rPr lang="en-US" dirty="0" err="1"/>
              <a:t>als</a:t>
            </a:r>
            <a:r>
              <a:rPr lang="en-US" dirty="0"/>
              <a:t> die er </a:t>
            </a:r>
            <a:r>
              <a:rPr lang="en-US" dirty="0" err="1"/>
              <a:t>wel</a:t>
            </a:r>
            <a:r>
              <a:rPr lang="en-US" dirty="0"/>
              <a:t> is: </a:t>
            </a:r>
            <a:r>
              <a:rPr lang="en-US" dirty="0" err="1"/>
              <a:t>gebruik</a:t>
            </a:r>
            <a:r>
              <a:rPr lang="en-US" dirty="0"/>
              <a:t> dan de Kleine knop. Zo </a:t>
            </a:r>
            <a:r>
              <a:rPr lang="en-US" dirty="0" err="1"/>
              <a:t>bespaar</a:t>
            </a:r>
            <a:r>
              <a:rPr lang="en-US" dirty="0"/>
              <a:t> je 50% water. Als </a:t>
            </a:r>
            <a:r>
              <a:rPr lang="en-US" dirty="0" err="1"/>
              <a:t>geheugensteuntje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nu op school op </a:t>
            </a:r>
            <a:r>
              <a:rPr lang="en-US" dirty="0" err="1"/>
              <a:t>elke</a:t>
            </a:r>
            <a:r>
              <a:rPr lang="en-US" dirty="0"/>
              <a:t> Kleine knop </a:t>
            </a:r>
            <a:r>
              <a:rPr lang="en-US" dirty="0" err="1"/>
              <a:t>een</a:t>
            </a:r>
            <a:r>
              <a:rPr lang="en-US" dirty="0"/>
              <a:t> sticker </a:t>
            </a:r>
            <a:r>
              <a:rPr lang="en-US" dirty="0" err="1"/>
              <a:t>geplakt</a:t>
            </a:r>
            <a:r>
              <a:rPr lang="en-US" dirty="0"/>
              <a:t>. De sticker is 1 van </a:t>
            </a:r>
            <a:r>
              <a:rPr lang="en-US" dirty="0" err="1"/>
              <a:t>deze</a:t>
            </a:r>
            <a:r>
              <a:rPr lang="en-US" dirty="0"/>
              <a:t> 3 (</a:t>
            </a:r>
            <a:r>
              <a:rPr lang="en-US" dirty="0" err="1"/>
              <a:t>klik</a:t>
            </a:r>
            <a:r>
              <a:rPr lang="en-US" dirty="0"/>
              <a:t> door op </a:t>
            </a:r>
            <a:r>
              <a:rPr lang="en-US" dirty="0" err="1"/>
              <a:t>powerpoint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98AF5-6774-4564-A6E4-78FCCB4196A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97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8AF5-6774-4564-A6E4-78FCCB4196A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97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Slim </a:t>
            </a:r>
            <a:r>
              <a:rPr lang="en-US" dirty="0" err="1"/>
              <a:t>omgaan</a:t>
            </a:r>
            <a:r>
              <a:rPr lang="en-US" dirty="0"/>
              <a:t> met </a:t>
            </a:r>
            <a:r>
              <a:rPr lang="en-US" dirty="0" err="1"/>
              <a:t>kraanwater</a:t>
            </a:r>
            <a:r>
              <a:rPr lang="en-US" dirty="0"/>
              <a:t> is heel </a:t>
            </a:r>
            <a:r>
              <a:rPr lang="en-US" dirty="0" err="1"/>
              <a:t>belangrijk</a:t>
            </a:r>
            <a:r>
              <a:rPr lang="en-US" dirty="0"/>
              <a:t>. Maar op </a:t>
            </a:r>
            <a:r>
              <a:rPr lang="en-US" dirty="0" err="1"/>
              <a:t>één</a:t>
            </a:r>
            <a:r>
              <a:rPr lang="en-US" dirty="0"/>
              <a:t> ding </a:t>
            </a:r>
            <a:r>
              <a:rPr lang="en-US" dirty="0" err="1"/>
              <a:t>hoef</a:t>
            </a:r>
            <a:r>
              <a:rPr lang="en-US" dirty="0"/>
              <a:t> je nooit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besparen</a:t>
            </a:r>
            <a:r>
              <a:rPr lang="en-US" dirty="0"/>
              <a:t>: lekker </a:t>
            </a:r>
            <a:r>
              <a:rPr lang="en-US" dirty="0" err="1"/>
              <a:t>drinken</a:t>
            </a:r>
            <a:r>
              <a:rPr lang="en-US" dirty="0"/>
              <a:t>!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98AF5-6774-4564-A6E4-78FCCB4196A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0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32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6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5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chtergrond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92" y="3850646"/>
            <a:ext cx="9562144" cy="1522349"/>
          </a:xfrm>
          <a:prstGeom prst="rect">
            <a:avLst/>
          </a:prstGeom>
          <a:effectLst>
            <a:outerShdw blurRad="25400" dir="2700000" algn="tl" rotWithShape="0">
              <a:prstClr val="black">
                <a:alpha val="18000"/>
              </a:prstClr>
            </a:outerShdw>
          </a:effectLst>
        </p:spPr>
        <p:txBody>
          <a:bodyPr anchor="b"/>
          <a:lstStyle>
            <a:lvl1pPr algn="l">
              <a:lnSpc>
                <a:spcPts val="5861"/>
              </a:lnSpc>
              <a:defRPr sz="5328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92" y="5366072"/>
            <a:ext cx="7899968" cy="631142"/>
          </a:xfrm>
        </p:spPr>
        <p:txBody>
          <a:bodyPr/>
          <a:lstStyle>
            <a:lvl1pPr marL="0" indent="0" algn="l">
              <a:lnSpc>
                <a:spcPts val="5062"/>
              </a:lnSpc>
              <a:buNone/>
              <a:defRPr sz="3996" b="0" cap="all" baseline="0">
                <a:solidFill>
                  <a:schemeClr val="bg1"/>
                </a:solidFill>
                <a:effectLst/>
                <a:latin typeface="+mn-lt"/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A66D66E-9A43-5DF1-1EBB-9A9B4076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15" y="5896759"/>
            <a:ext cx="2235805" cy="5933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571F6E-396E-F4F7-7738-7B298BBA83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251" y="1"/>
            <a:ext cx="3673748" cy="3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9BE6CA-E5CF-CDE1-0C26-325EE7BDD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959B49-7326-B844-1721-D9C4DE480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"/>
            <a:ext cx="12192000" cy="68577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6E72747-0C69-BAFA-13BE-4DF23BC22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ep Achtergrondafbeelding">
            <a:extLst>
              <a:ext uri="{FF2B5EF4-FFF2-40B4-BE49-F238E27FC236}">
                <a16:creationId xmlns:a16="http://schemas.microsoft.com/office/drawing/2014/main" id="{080B74A8-36B9-4FFE-94E1-A6EE2694012D}"/>
              </a:ext>
            </a:extLst>
          </p:cNvPr>
          <p:cNvGrpSpPr/>
          <p:nvPr userDrawn="1"/>
        </p:nvGrpSpPr>
        <p:grpSpPr>
          <a:xfrm>
            <a:off x="8981783" y="6193939"/>
            <a:ext cx="2507879" cy="321114"/>
            <a:chOff x="8988795" y="2092274"/>
            <a:chExt cx="2507878" cy="321114"/>
          </a:xfrm>
        </p:grpSpPr>
        <p:sp>
          <p:nvSpPr>
            <p:cNvPr id="108" name="Achtergrondafbeelding">
              <a:extLst>
                <a:ext uri="{FF2B5EF4-FFF2-40B4-BE49-F238E27FC236}">
                  <a16:creationId xmlns:a16="http://schemas.microsoft.com/office/drawing/2014/main" id="{9D361EC3-720A-4DB8-A8B3-5F06CC212FC4}"/>
                </a:ext>
              </a:extLst>
            </p:cNvPr>
            <p:cNvSpPr txBox="1"/>
            <p:nvPr userDrawn="1"/>
          </p:nvSpPr>
          <p:spPr>
            <a:xfrm>
              <a:off x="9282674" y="2092274"/>
              <a:ext cx="2213999" cy="3211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Het is niet mogelijk de uitsnede van een achtergrondafbeelding te wijzigen. </a:t>
              </a:r>
            </a:p>
          </p:txBody>
        </p:sp>
        <p:pic>
          <p:nvPicPr>
            <p:cNvPr id="107" name="Let op" descr="Waarschuwing">
              <a:extLst>
                <a:ext uri="{FF2B5EF4-FFF2-40B4-BE49-F238E27FC236}">
                  <a16:creationId xmlns:a16="http://schemas.microsoft.com/office/drawing/2014/main" id="{60AD4281-98C5-4E58-991C-88778AA9F8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88795" y="2092274"/>
              <a:ext cx="162000" cy="162000"/>
            </a:xfrm>
            <a:prstGeom prst="rect">
              <a:avLst/>
            </a:prstGeom>
          </p:spPr>
        </p:pic>
      </p:grpSp>
      <p:sp>
        <p:nvSpPr>
          <p:cNvPr id="48" name="Achtergrondafbeelding">
            <a:extLst>
              <a:ext uri="{FF2B5EF4-FFF2-40B4-BE49-F238E27FC236}">
                <a16:creationId xmlns:a16="http://schemas.microsoft.com/office/drawing/2014/main" id="{6A496645-C3AA-44B6-BA1F-FAEFEBCEB7E4}"/>
              </a:ext>
            </a:extLst>
          </p:cNvPr>
          <p:cNvSpPr txBox="1"/>
          <p:nvPr userDrawn="1"/>
        </p:nvSpPr>
        <p:spPr>
          <a:xfrm>
            <a:off x="8975723" y="3870919"/>
            <a:ext cx="2520947" cy="2386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1" i="0" u="none" strike="noStrike" kern="1200" cap="all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Achtergrondafbeelding </a:t>
            </a:r>
          </a:p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99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Soms staat een afbeelding op de achtergrond en kan niet op de dia zelf geselecteerd worden.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Achtergrond opmaken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in het menu dat rechts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verschijnt: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Opvullen met afbeelding of bitmappatroon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bij Bron afbeelding: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Invoegen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Selecteer de foto die geplaatst moet worden.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0" name="Groep Opnieuw instellen">
            <a:extLst>
              <a:ext uri="{FF2B5EF4-FFF2-40B4-BE49-F238E27FC236}">
                <a16:creationId xmlns:a16="http://schemas.microsoft.com/office/drawing/2014/main" id="{65D2E785-F69E-4B7B-960C-BDE7C981AEF0}"/>
              </a:ext>
            </a:extLst>
          </p:cNvPr>
          <p:cNvGrpSpPr/>
          <p:nvPr userDrawn="1"/>
        </p:nvGrpSpPr>
        <p:grpSpPr>
          <a:xfrm>
            <a:off x="3224641" y="5975288"/>
            <a:ext cx="2510999" cy="653256"/>
            <a:chOff x="3224639" y="5784628"/>
            <a:chExt cx="2510999" cy="653258"/>
          </a:xfrm>
        </p:grpSpPr>
        <p:sp>
          <p:nvSpPr>
            <p:cNvPr id="18" name="Opnieuw instellen">
              <a:extLst>
                <a:ext uri="{FF2B5EF4-FFF2-40B4-BE49-F238E27FC236}">
                  <a16:creationId xmlns:a16="http://schemas.microsoft.com/office/drawing/2014/main" id="{8F75FB03-F8EA-4EF9-83BF-EDA9B6D06040}"/>
                </a:ext>
              </a:extLst>
            </p:cNvPr>
            <p:cNvSpPr txBox="1"/>
            <p:nvPr userDrawn="1"/>
          </p:nvSpPr>
          <p:spPr>
            <a:xfrm>
              <a:off x="3521638" y="5784628"/>
              <a:ext cx="2214000" cy="65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142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Soms zijn onderdelen op een dia onbedoeld verschoven. Klik dan op de knop </a:t>
              </a:r>
              <a:r>
                <a:rPr kumimoji="0" lang="nl-NL" sz="899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Opnieuw instellen</a:t>
              </a: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de dia terug te zetten naar de oorspronkelijke opmaak. </a:t>
              </a:r>
            </a:p>
          </p:txBody>
        </p:sp>
        <p:pic>
          <p:nvPicPr>
            <p:cNvPr id="62" name="Info" descr="Informatie">
              <a:extLst>
                <a:ext uri="{FF2B5EF4-FFF2-40B4-BE49-F238E27FC236}">
                  <a16:creationId xmlns:a16="http://schemas.microsoft.com/office/drawing/2014/main" id="{512B3B5C-8006-411C-A2F5-7C4A8A988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24639" y="5784628"/>
              <a:ext cx="162000" cy="162000"/>
            </a:xfrm>
            <a:prstGeom prst="rect">
              <a:avLst/>
            </a:prstGeom>
          </p:spPr>
        </p:pic>
      </p:grpSp>
      <p:grpSp>
        <p:nvGrpSpPr>
          <p:cNvPr id="102" name="Groep Afbeelding wijzigen">
            <a:extLst>
              <a:ext uri="{FF2B5EF4-FFF2-40B4-BE49-F238E27FC236}">
                <a16:creationId xmlns:a16="http://schemas.microsoft.com/office/drawing/2014/main" id="{AFFF59C7-2F10-4B7F-96CB-2DD7AA267579}"/>
              </a:ext>
            </a:extLst>
          </p:cNvPr>
          <p:cNvGrpSpPr/>
          <p:nvPr userDrawn="1"/>
        </p:nvGrpSpPr>
        <p:grpSpPr>
          <a:xfrm>
            <a:off x="8965713" y="3233497"/>
            <a:ext cx="2520951" cy="653256"/>
            <a:chOff x="8975723" y="3511826"/>
            <a:chExt cx="2520950" cy="653257"/>
          </a:xfrm>
        </p:grpSpPr>
        <p:sp>
          <p:nvSpPr>
            <p:cNvPr id="82" name="Afbeelding wijzigen">
              <a:extLst>
                <a:ext uri="{FF2B5EF4-FFF2-40B4-BE49-F238E27FC236}">
                  <a16:creationId xmlns:a16="http://schemas.microsoft.com/office/drawing/2014/main" id="{8D11BF7A-0915-41EE-AACE-0D2907238CEC}"/>
                </a:ext>
              </a:extLst>
            </p:cNvPr>
            <p:cNvSpPr txBox="1"/>
            <p:nvPr userDrawn="1"/>
          </p:nvSpPr>
          <p:spPr>
            <a:xfrm>
              <a:off x="9282674" y="3511826"/>
              <a:ext cx="2213999" cy="6532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Een afbeelding wijzigen met rechtermuisknop ‘Afbeelding wijzigen’ geeft vaak niet het gewenste resultaat. Gebruik daarom altijd de hierboven beschreven methode</a:t>
              </a:r>
            </a:p>
          </p:txBody>
        </p:sp>
        <p:pic>
          <p:nvPicPr>
            <p:cNvPr id="68" name="Let op" descr="Waarschuwing">
              <a:extLst>
                <a:ext uri="{FF2B5EF4-FFF2-40B4-BE49-F238E27FC236}">
                  <a16:creationId xmlns:a16="http://schemas.microsoft.com/office/drawing/2014/main" id="{D5890585-B182-4C4C-B9E9-1C586D4AE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5723" y="3511826"/>
              <a:ext cx="162000" cy="162000"/>
            </a:xfrm>
            <a:prstGeom prst="rect">
              <a:avLst/>
            </a:prstGeom>
          </p:spPr>
        </p:pic>
      </p:grpSp>
      <p:sp>
        <p:nvSpPr>
          <p:cNvPr id="44" name="Afbeedling vervangen">
            <a:extLst>
              <a:ext uri="{FF2B5EF4-FFF2-40B4-BE49-F238E27FC236}">
                <a16:creationId xmlns:a16="http://schemas.microsoft.com/office/drawing/2014/main" id="{2A337CCC-EF52-4141-8FA0-EE0F69146E2C}"/>
              </a:ext>
            </a:extLst>
          </p:cNvPr>
          <p:cNvSpPr txBox="1"/>
          <p:nvPr userDrawn="1"/>
        </p:nvSpPr>
        <p:spPr>
          <a:xfrm>
            <a:off x="8975726" y="2447905"/>
            <a:ext cx="2520951" cy="9104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1" i="0" u="none" strike="noStrike" kern="1200" cap="all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Afbeelding vervangen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Verwijder de afbeelding met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Delete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Voeg een nieuwe afbeelding in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3" name="Groep Uitsnede">
            <a:extLst>
              <a:ext uri="{FF2B5EF4-FFF2-40B4-BE49-F238E27FC236}">
                <a16:creationId xmlns:a16="http://schemas.microsoft.com/office/drawing/2014/main" id="{67A11107-A55F-4AB6-9E31-9F45669E9EC8}"/>
              </a:ext>
            </a:extLst>
          </p:cNvPr>
          <p:cNvGrpSpPr/>
          <p:nvPr userDrawn="1"/>
        </p:nvGrpSpPr>
        <p:grpSpPr>
          <a:xfrm>
            <a:off x="8978785" y="2143573"/>
            <a:ext cx="2507879" cy="329508"/>
            <a:chOff x="8988795" y="2092274"/>
            <a:chExt cx="2507878" cy="329508"/>
          </a:xfrm>
        </p:grpSpPr>
        <p:sp>
          <p:nvSpPr>
            <p:cNvPr id="80" name="Uitsnede">
              <a:extLst>
                <a:ext uri="{FF2B5EF4-FFF2-40B4-BE49-F238E27FC236}">
                  <a16:creationId xmlns:a16="http://schemas.microsoft.com/office/drawing/2014/main" id="{6178F5DD-6B63-4F1A-93CD-09C5494CDA52}"/>
                </a:ext>
              </a:extLst>
            </p:cNvPr>
            <p:cNvSpPr txBox="1"/>
            <p:nvPr userDrawn="1"/>
          </p:nvSpPr>
          <p:spPr>
            <a:xfrm>
              <a:off x="9282674" y="2100668"/>
              <a:ext cx="2213999" cy="3211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Zorg er voor dat de nieuwe uitsnede in het afbeeldingskader gepositioneerd blijft. </a:t>
              </a:r>
            </a:p>
          </p:txBody>
        </p:sp>
        <p:pic>
          <p:nvPicPr>
            <p:cNvPr id="70" name="Let op" descr="Waarschuwing">
              <a:extLst>
                <a:ext uri="{FF2B5EF4-FFF2-40B4-BE49-F238E27FC236}">
                  <a16:creationId xmlns:a16="http://schemas.microsoft.com/office/drawing/2014/main" id="{3090ED9D-D07A-4604-93DE-CBA1A0A6C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88795" y="2092274"/>
              <a:ext cx="162000" cy="162000"/>
            </a:xfrm>
            <a:prstGeom prst="rect">
              <a:avLst/>
            </a:prstGeom>
          </p:spPr>
        </p:pic>
      </p:grpSp>
      <p:sp>
        <p:nvSpPr>
          <p:cNvPr id="40" name="Uitsnede">
            <a:extLst>
              <a:ext uri="{FF2B5EF4-FFF2-40B4-BE49-F238E27FC236}">
                <a16:creationId xmlns:a16="http://schemas.microsoft.com/office/drawing/2014/main" id="{035B8246-7446-4917-A839-41171BF3B567}"/>
              </a:ext>
            </a:extLst>
          </p:cNvPr>
          <p:cNvSpPr txBox="1"/>
          <p:nvPr userDrawn="1"/>
        </p:nvSpPr>
        <p:spPr>
          <a:xfrm>
            <a:off x="8975723" y="1338479"/>
            <a:ext cx="2520951" cy="9104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Afbeeldings-uitsnede aanpassen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Opvullen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Verplaats de afbeelding  om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uitsnede aan te passen.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Afbeelding invoegen">
            <a:extLst>
              <a:ext uri="{FF2B5EF4-FFF2-40B4-BE49-F238E27FC236}">
                <a16:creationId xmlns:a16="http://schemas.microsoft.com/office/drawing/2014/main" id="{1CE4A41F-7840-4564-B0ED-FB26F230FEDA}"/>
              </a:ext>
            </a:extLst>
          </p:cNvPr>
          <p:cNvSpPr txBox="1"/>
          <p:nvPr userDrawn="1"/>
        </p:nvSpPr>
        <p:spPr>
          <a:xfrm>
            <a:off x="8975726" y="430368"/>
            <a:ext cx="2520951" cy="91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AFBEELDING INVOEGEN IN KADER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het pictogram in het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midden van het kader. 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de gewenste afbeelding.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AFBEELDINGEN">
            <a:extLst>
              <a:ext uri="{FF2B5EF4-FFF2-40B4-BE49-F238E27FC236}">
                <a16:creationId xmlns:a16="http://schemas.microsoft.com/office/drawing/2014/main" id="{43EF1729-2C3A-4F31-83D5-3B6D3F3C4DE1}"/>
              </a:ext>
            </a:extLst>
          </p:cNvPr>
          <p:cNvSpPr txBox="1"/>
          <p:nvPr userDrawn="1"/>
        </p:nvSpPr>
        <p:spPr>
          <a:xfrm>
            <a:off x="8975723" y="1524"/>
            <a:ext cx="2520000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AFBEELDINGEN</a:t>
            </a:r>
          </a:p>
        </p:txBody>
      </p:sp>
      <p:cxnSp>
        <p:nvCxnSpPr>
          <p:cNvPr id="86" name="--Verticale lijn 3">
            <a:extLst>
              <a:ext uri="{FF2B5EF4-FFF2-40B4-BE49-F238E27FC236}">
                <a16:creationId xmlns:a16="http://schemas.microsoft.com/office/drawing/2014/main" id="{65E4DA72-8A9F-45E5-AD35-F6ED9D0FF82A}"/>
              </a:ext>
            </a:extLst>
          </p:cNvPr>
          <p:cNvCxnSpPr>
            <a:cxnSpLocks/>
          </p:cNvCxnSpPr>
          <p:nvPr userDrawn="1"/>
        </p:nvCxnSpPr>
        <p:spPr>
          <a:xfrm>
            <a:off x="8780887" y="441324"/>
            <a:ext cx="0" cy="62277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ep Plakken">
            <a:extLst>
              <a:ext uri="{FF2B5EF4-FFF2-40B4-BE49-F238E27FC236}">
                <a16:creationId xmlns:a16="http://schemas.microsoft.com/office/drawing/2014/main" id="{CBA61A78-E05B-452A-98E1-8431D5BBE3C2}"/>
              </a:ext>
            </a:extLst>
          </p:cNvPr>
          <p:cNvGrpSpPr/>
          <p:nvPr userDrawn="1"/>
        </p:nvGrpSpPr>
        <p:grpSpPr>
          <a:xfrm>
            <a:off x="6121022" y="5403437"/>
            <a:ext cx="2531196" cy="819327"/>
            <a:chOff x="6096000" y="2898105"/>
            <a:chExt cx="2531196" cy="819329"/>
          </a:xfrm>
        </p:grpSpPr>
        <p:pic>
          <p:nvPicPr>
            <p:cNvPr id="116" name="Plakken" descr="Waarschuwing">
              <a:extLst>
                <a:ext uri="{FF2B5EF4-FFF2-40B4-BE49-F238E27FC236}">
                  <a16:creationId xmlns:a16="http://schemas.microsoft.com/office/drawing/2014/main" id="{D19965BE-D812-4459-B6A1-E2E781E7D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  <p:sp>
          <p:nvSpPr>
            <p:cNvPr id="115" name="Let op">
              <a:extLst>
                <a:ext uri="{FF2B5EF4-FFF2-40B4-BE49-F238E27FC236}">
                  <a16:creationId xmlns:a16="http://schemas.microsoft.com/office/drawing/2014/main" id="{3910521B-9511-4B82-8C13-FB3654F0E637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8193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Plakken met </a:t>
              </a:r>
              <a:r>
                <a:rPr kumimoji="0" lang="nl-NL" sz="899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CTRL+V </a:t>
              </a: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</a:t>
              </a:r>
              <a:r>
                <a:rPr kumimoji="0" lang="nl-NL" sz="899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Plakken</a:t>
              </a: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kan ervoor zorgen dat de opmaak uit het andere document meegenomen wordt. Er kan dan bijvoorbeeld een verkeerd lettertype geplaatst worden.</a:t>
              </a:r>
            </a:p>
          </p:txBody>
        </p:sp>
      </p:grpSp>
      <p:sp>
        <p:nvSpPr>
          <p:cNvPr id="110" name="Plakken">
            <a:extLst>
              <a:ext uri="{FF2B5EF4-FFF2-40B4-BE49-F238E27FC236}">
                <a16:creationId xmlns:a16="http://schemas.microsoft.com/office/drawing/2014/main" id="{2F9C8D2F-579E-480B-882F-48FA71A7AD65}"/>
              </a:ext>
            </a:extLst>
          </p:cNvPr>
          <p:cNvSpPr txBox="1"/>
          <p:nvPr userDrawn="1"/>
        </p:nvSpPr>
        <p:spPr>
          <a:xfrm>
            <a:off x="6117702" y="4215861"/>
            <a:ext cx="2534516" cy="10949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1" i="0" u="none" strike="noStrike" kern="1200" cap="all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 kopiËren en plakken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Gebruik bij het kopiëren van tekst 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uit een ander bestand altijd de knop 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Alleen tekst behouden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" name="Groep Tab-toets">
            <a:extLst>
              <a:ext uri="{FF2B5EF4-FFF2-40B4-BE49-F238E27FC236}">
                <a16:creationId xmlns:a16="http://schemas.microsoft.com/office/drawing/2014/main" id="{ED428BC1-8C7D-4C99-A132-6D152EA3630C}"/>
              </a:ext>
            </a:extLst>
          </p:cNvPr>
          <p:cNvGrpSpPr/>
          <p:nvPr userDrawn="1"/>
        </p:nvGrpSpPr>
        <p:grpSpPr>
          <a:xfrm>
            <a:off x="6096001" y="3219757"/>
            <a:ext cx="2531196" cy="162000"/>
            <a:chOff x="6096000" y="2898105"/>
            <a:chExt cx="2531196" cy="162000"/>
          </a:xfrm>
        </p:grpSpPr>
        <p:sp>
          <p:nvSpPr>
            <p:cNvPr id="42" name="Tabtoets">
              <a:extLst>
                <a:ext uri="{FF2B5EF4-FFF2-40B4-BE49-F238E27FC236}">
                  <a16:creationId xmlns:a16="http://schemas.microsoft.com/office/drawing/2014/main" id="{67377212-6E69-4727-A30E-30B33192DEC8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1550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hiervoor niet de Tab-toets</a:t>
              </a:r>
            </a:p>
          </p:txBody>
        </p:sp>
        <p:pic>
          <p:nvPicPr>
            <p:cNvPr id="66" name="Let op" descr="Waarschuwing">
              <a:extLst>
                <a:ext uri="{FF2B5EF4-FFF2-40B4-BE49-F238E27FC236}">
                  <a16:creationId xmlns:a16="http://schemas.microsoft.com/office/drawing/2014/main" id="{D805505B-8193-47C0-B2B3-8154E4CFA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</p:grpSp>
      <p:pic>
        <p:nvPicPr>
          <p:cNvPr id="36" name="Opmaak 6" descr="Badge: 6">
            <a:extLst>
              <a:ext uri="{FF2B5EF4-FFF2-40B4-BE49-F238E27FC236}">
                <a16:creationId xmlns:a16="http://schemas.microsoft.com/office/drawing/2014/main" id="{80AF3056-67A3-40F9-8012-72A21E054F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96000" y="2684488"/>
            <a:ext cx="180000" cy="180000"/>
          </a:xfrm>
          <a:prstGeom prst="rect">
            <a:avLst/>
          </a:prstGeom>
        </p:spPr>
      </p:pic>
      <p:pic>
        <p:nvPicPr>
          <p:cNvPr id="30" name="Opmaak 5" descr="Badge 5">
            <a:extLst>
              <a:ext uri="{FF2B5EF4-FFF2-40B4-BE49-F238E27FC236}">
                <a16:creationId xmlns:a16="http://schemas.microsoft.com/office/drawing/2014/main" id="{6843311E-AA7D-4503-B89D-14F80044B9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2497527"/>
            <a:ext cx="180000" cy="180000"/>
          </a:xfrm>
          <a:prstGeom prst="rect">
            <a:avLst/>
          </a:prstGeom>
        </p:spPr>
      </p:pic>
      <p:pic>
        <p:nvPicPr>
          <p:cNvPr id="28" name="Opmaak 4" descr="Badge 4">
            <a:extLst>
              <a:ext uri="{FF2B5EF4-FFF2-40B4-BE49-F238E27FC236}">
                <a16:creationId xmlns:a16="http://schemas.microsoft.com/office/drawing/2014/main" id="{5409DD3B-0A6C-4F9D-9522-12AB37616A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6000" y="2310564"/>
            <a:ext cx="180000" cy="180000"/>
          </a:xfrm>
          <a:prstGeom prst="rect">
            <a:avLst/>
          </a:prstGeom>
        </p:spPr>
      </p:pic>
      <p:pic>
        <p:nvPicPr>
          <p:cNvPr id="26" name="Opmaak 3" descr="Badge 3">
            <a:extLst>
              <a:ext uri="{FF2B5EF4-FFF2-40B4-BE49-F238E27FC236}">
                <a16:creationId xmlns:a16="http://schemas.microsoft.com/office/drawing/2014/main" id="{C1584632-3435-4CCB-A48F-BFFD71CA70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6000" y="2123601"/>
            <a:ext cx="180000" cy="180000"/>
          </a:xfrm>
          <a:prstGeom prst="rect">
            <a:avLst/>
          </a:prstGeom>
        </p:spPr>
      </p:pic>
      <p:pic>
        <p:nvPicPr>
          <p:cNvPr id="24" name="Opmaak 2" descr="Badge">
            <a:extLst>
              <a:ext uri="{FF2B5EF4-FFF2-40B4-BE49-F238E27FC236}">
                <a16:creationId xmlns:a16="http://schemas.microsoft.com/office/drawing/2014/main" id="{871A5B0A-CB87-4923-AE39-DCE9A16675F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6000" y="1936638"/>
            <a:ext cx="180000" cy="180000"/>
          </a:xfrm>
          <a:prstGeom prst="rect">
            <a:avLst/>
          </a:prstGeom>
        </p:spPr>
      </p:pic>
      <p:pic>
        <p:nvPicPr>
          <p:cNvPr id="22" name="Opmaak 1" descr="Badge: 1">
            <a:extLst>
              <a:ext uri="{FF2B5EF4-FFF2-40B4-BE49-F238E27FC236}">
                <a16:creationId xmlns:a16="http://schemas.microsoft.com/office/drawing/2014/main" id="{7B84869A-BB79-4C59-96D2-62F132C5FA8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6000" y="1749675"/>
            <a:ext cx="180000" cy="180000"/>
          </a:xfrm>
          <a:prstGeom prst="rect">
            <a:avLst/>
          </a:prstGeom>
        </p:spPr>
      </p:pic>
      <p:sp>
        <p:nvSpPr>
          <p:cNvPr id="88" name="Opmaak Normaal">
            <a:extLst>
              <a:ext uri="{FF2B5EF4-FFF2-40B4-BE49-F238E27FC236}">
                <a16:creationId xmlns:a16="http://schemas.microsoft.com/office/drawing/2014/main" id="{F90D50B8-4EBE-4158-B062-55B1EC69FCFE}"/>
              </a:ext>
            </a:extLst>
          </p:cNvPr>
          <p:cNvSpPr txBox="1"/>
          <p:nvPr userDrawn="1"/>
        </p:nvSpPr>
        <p:spPr>
          <a:xfrm>
            <a:off x="6413196" y="1749675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Subkop 1</a:t>
            </a:r>
          </a:p>
        </p:txBody>
      </p:sp>
      <p:sp>
        <p:nvSpPr>
          <p:cNvPr id="90" name="Opmaak Opsommingsteken">
            <a:extLst>
              <a:ext uri="{FF2B5EF4-FFF2-40B4-BE49-F238E27FC236}">
                <a16:creationId xmlns:a16="http://schemas.microsoft.com/office/drawing/2014/main" id="{C9720429-77A1-4F51-B4BC-C8CAE8D0EC5D}"/>
              </a:ext>
            </a:extLst>
          </p:cNvPr>
          <p:cNvSpPr txBox="1"/>
          <p:nvPr userDrawn="1"/>
        </p:nvSpPr>
        <p:spPr>
          <a:xfrm>
            <a:off x="6413196" y="1936638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Subkop 2</a:t>
            </a:r>
          </a:p>
        </p:txBody>
      </p:sp>
      <p:sp>
        <p:nvSpPr>
          <p:cNvPr id="92" name="Opmaak Opsommingsteken Sub">
            <a:extLst>
              <a:ext uri="{FF2B5EF4-FFF2-40B4-BE49-F238E27FC236}">
                <a16:creationId xmlns:a16="http://schemas.microsoft.com/office/drawing/2014/main" id="{37BCC026-1172-493E-ACD5-20F6EDC84DC8}"/>
              </a:ext>
            </a:extLst>
          </p:cNvPr>
          <p:cNvSpPr txBox="1"/>
          <p:nvPr userDrawn="1"/>
        </p:nvSpPr>
        <p:spPr>
          <a:xfrm>
            <a:off x="6413196" y="2123601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1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Platte tekst</a:t>
            </a:r>
          </a:p>
        </p:txBody>
      </p:sp>
      <p:sp>
        <p:nvSpPr>
          <p:cNvPr id="94" name="Opmaak Tussenkop">
            <a:extLst>
              <a:ext uri="{FF2B5EF4-FFF2-40B4-BE49-F238E27FC236}">
                <a16:creationId xmlns:a16="http://schemas.microsoft.com/office/drawing/2014/main" id="{0F7BCD5E-3737-4CD6-B183-4317AFC16FB5}"/>
              </a:ext>
            </a:extLst>
          </p:cNvPr>
          <p:cNvSpPr txBox="1"/>
          <p:nvPr userDrawn="1"/>
        </p:nvSpPr>
        <p:spPr>
          <a:xfrm>
            <a:off x="6413196" y="2310564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18424" marR="0" lvl="0" indent="-118424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Opsommingsteken niveau 1</a:t>
            </a:r>
          </a:p>
        </p:txBody>
      </p:sp>
      <p:sp>
        <p:nvSpPr>
          <p:cNvPr id="96" name="Opmaakn Nummering">
            <a:extLst>
              <a:ext uri="{FF2B5EF4-FFF2-40B4-BE49-F238E27FC236}">
                <a16:creationId xmlns:a16="http://schemas.microsoft.com/office/drawing/2014/main" id="{A5C7C502-4EBC-4F3F-A0F1-BD38022FD3F6}"/>
              </a:ext>
            </a:extLst>
          </p:cNvPr>
          <p:cNvSpPr txBox="1"/>
          <p:nvPr userDrawn="1"/>
        </p:nvSpPr>
        <p:spPr>
          <a:xfrm>
            <a:off x="6413196" y="2497526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36847" marR="0" lvl="0" indent="-118424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Tx/>
              <a:buBlip>
                <a:blip r:embed="rId20"/>
              </a:buBlip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Opsommingsteken niveau 2</a:t>
            </a:r>
          </a:p>
        </p:txBody>
      </p:sp>
      <p:sp>
        <p:nvSpPr>
          <p:cNvPr id="98" name="Opmaak Nummering Sub">
            <a:extLst>
              <a:ext uri="{FF2B5EF4-FFF2-40B4-BE49-F238E27FC236}">
                <a16:creationId xmlns:a16="http://schemas.microsoft.com/office/drawing/2014/main" id="{850265F5-926B-4B54-8CA7-FEA1175E9CB7}"/>
              </a:ext>
            </a:extLst>
          </p:cNvPr>
          <p:cNvSpPr txBox="1"/>
          <p:nvPr userDrawn="1"/>
        </p:nvSpPr>
        <p:spPr>
          <a:xfrm>
            <a:off x="6413196" y="2684488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36847" marR="0" lvl="1" indent="-236847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Opsomming 1</a:t>
            </a:r>
            <a:r>
              <a:rPr kumimoji="0" lang="nl-NL" sz="999" b="0" i="0" u="none" strike="noStrike" kern="1200" cap="none" spc="0" normalizeH="0" baseline="3000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niveau</a:t>
            </a:r>
          </a:p>
        </p:txBody>
      </p:sp>
      <p:sp>
        <p:nvSpPr>
          <p:cNvPr id="20" name="Tekstopmaak">
            <a:extLst>
              <a:ext uri="{FF2B5EF4-FFF2-40B4-BE49-F238E27FC236}">
                <a16:creationId xmlns:a16="http://schemas.microsoft.com/office/drawing/2014/main" id="{D17B740A-365E-4B1D-AE3F-68DFDB439533}"/>
              </a:ext>
            </a:extLst>
          </p:cNvPr>
          <p:cNvSpPr txBox="1"/>
          <p:nvPr userDrawn="1"/>
        </p:nvSpPr>
        <p:spPr>
          <a:xfrm>
            <a:off x="6133598" y="447991"/>
            <a:ext cx="2520951" cy="12795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TEKSTOPMAAK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Gebruik de knoppen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Vorige tekstopmaak 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Volgende tekstopmaak </a:t>
            </a:r>
            <a:b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 de juiste tekstopmaak te kiezen.</a:t>
            </a: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opmaak-niveaus zijn:</a:t>
            </a:r>
          </a:p>
        </p:txBody>
      </p:sp>
      <p:sp>
        <p:nvSpPr>
          <p:cNvPr id="76" name="TEKSTOPMAAK">
            <a:extLst>
              <a:ext uri="{FF2B5EF4-FFF2-40B4-BE49-F238E27FC236}">
                <a16:creationId xmlns:a16="http://schemas.microsoft.com/office/drawing/2014/main" id="{93581265-AABB-4E0C-9063-B93CBB79CCFC}"/>
              </a:ext>
            </a:extLst>
          </p:cNvPr>
          <p:cNvSpPr txBox="1"/>
          <p:nvPr userDrawn="1"/>
        </p:nvSpPr>
        <p:spPr>
          <a:xfrm>
            <a:off x="6095999" y="1524"/>
            <a:ext cx="2520000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TEKSTOPMAAK</a:t>
            </a:r>
          </a:p>
        </p:txBody>
      </p:sp>
      <p:cxnSp>
        <p:nvCxnSpPr>
          <p:cNvPr id="85" name="--Verticale lijn 2">
            <a:extLst>
              <a:ext uri="{FF2B5EF4-FFF2-40B4-BE49-F238E27FC236}">
                <a16:creationId xmlns:a16="http://schemas.microsoft.com/office/drawing/2014/main" id="{23B35FFD-8515-47B1-A8C3-BAD68E34B37A}"/>
              </a:ext>
            </a:extLst>
          </p:cNvPr>
          <p:cNvCxnSpPr>
            <a:cxnSpLocks/>
          </p:cNvCxnSpPr>
          <p:nvPr userDrawn="1"/>
        </p:nvCxnSpPr>
        <p:spPr>
          <a:xfrm>
            <a:off x="5915819" y="430367"/>
            <a:ext cx="0" cy="62341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ijzigen dia">
            <a:extLst>
              <a:ext uri="{FF2B5EF4-FFF2-40B4-BE49-F238E27FC236}">
                <a16:creationId xmlns:a16="http://schemas.microsoft.com/office/drawing/2014/main" id="{382A31D7-B2F7-469B-A8B9-65F3C6A396FC}"/>
              </a:ext>
            </a:extLst>
          </p:cNvPr>
          <p:cNvSpPr txBox="1"/>
          <p:nvPr userDrawn="1"/>
        </p:nvSpPr>
        <p:spPr>
          <a:xfrm>
            <a:off x="3226107" y="4418836"/>
            <a:ext cx="2534516" cy="10949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Achteraf DE dia-indeling WIJZIGEN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de dia die aangepast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moet worden.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de knop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Indeling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de gewenste indeling.</a:t>
            </a:r>
          </a:p>
          <a:p>
            <a:pPr marL="228389" marR="0" lvl="0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Nieuwe dia">
            <a:extLst>
              <a:ext uri="{FF2B5EF4-FFF2-40B4-BE49-F238E27FC236}">
                <a16:creationId xmlns:a16="http://schemas.microsoft.com/office/drawing/2014/main" id="{A0861994-5955-45C3-AAE9-D175E282A09D}"/>
              </a:ext>
            </a:extLst>
          </p:cNvPr>
          <p:cNvSpPr txBox="1"/>
          <p:nvPr userDrawn="1"/>
        </p:nvSpPr>
        <p:spPr>
          <a:xfrm>
            <a:off x="3216276" y="430367"/>
            <a:ext cx="2519363" cy="91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dia INVOEGEN</a:t>
            </a:r>
          </a:p>
          <a:p>
            <a:pPr marL="159677" marR="0" lvl="0" indent="-159677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	Klik op </a:t>
            </a:r>
            <a:r>
              <a:rPr kumimoji="0" lang="nl-NL" sz="999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dia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159677" marR="0" lvl="0" indent="-159677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	Kies de gewenste dia-indeling. </a:t>
            </a:r>
            <a:b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beschikbare opties zijn:</a:t>
            </a:r>
          </a:p>
          <a:p>
            <a:pPr marL="159677" marR="0" lvl="0" indent="-159677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99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DIA-INDELING">
            <a:extLst>
              <a:ext uri="{FF2B5EF4-FFF2-40B4-BE49-F238E27FC236}">
                <a16:creationId xmlns:a16="http://schemas.microsoft.com/office/drawing/2014/main" id="{260F3EAA-CE96-4B55-BC24-F1E21A8942D1}"/>
              </a:ext>
            </a:extLst>
          </p:cNvPr>
          <p:cNvSpPr txBox="1"/>
          <p:nvPr userDrawn="1"/>
        </p:nvSpPr>
        <p:spPr>
          <a:xfrm>
            <a:off x="3214687" y="1524"/>
            <a:ext cx="2520000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DIA-INDELING</a:t>
            </a:r>
          </a:p>
        </p:txBody>
      </p:sp>
      <p:cxnSp>
        <p:nvCxnSpPr>
          <p:cNvPr id="84" name="--Verticale lijn 1">
            <a:extLst>
              <a:ext uri="{FF2B5EF4-FFF2-40B4-BE49-F238E27FC236}">
                <a16:creationId xmlns:a16="http://schemas.microsoft.com/office/drawing/2014/main" id="{1B8B1E5B-25D9-4246-89EC-FBA480C1B611}"/>
              </a:ext>
            </a:extLst>
          </p:cNvPr>
          <p:cNvCxnSpPr>
            <a:cxnSpLocks/>
          </p:cNvCxnSpPr>
          <p:nvPr userDrawn="1"/>
        </p:nvCxnSpPr>
        <p:spPr>
          <a:xfrm>
            <a:off x="3054095" y="429301"/>
            <a:ext cx="0" cy="62351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ep Handleiding">
            <a:extLst>
              <a:ext uri="{FF2B5EF4-FFF2-40B4-BE49-F238E27FC236}">
                <a16:creationId xmlns:a16="http://schemas.microsoft.com/office/drawing/2014/main" id="{B36B0C88-C4EA-41D6-942F-1901ADB9E1F3}"/>
              </a:ext>
            </a:extLst>
          </p:cNvPr>
          <p:cNvGrpSpPr/>
          <p:nvPr userDrawn="1"/>
        </p:nvGrpSpPr>
        <p:grpSpPr>
          <a:xfrm>
            <a:off x="341198" y="5975285"/>
            <a:ext cx="2517751" cy="487185"/>
            <a:chOff x="341198" y="5784628"/>
            <a:chExt cx="2517750" cy="487187"/>
          </a:xfrm>
        </p:grpSpPr>
        <p:sp>
          <p:nvSpPr>
            <p:cNvPr id="46" name="Handleiding">
              <a:extLst>
                <a:ext uri="{FF2B5EF4-FFF2-40B4-BE49-F238E27FC236}">
                  <a16:creationId xmlns:a16="http://schemas.microsoft.com/office/drawing/2014/main" id="{D3186DBD-F4A5-4CBA-AB55-DC30F977E3C6}"/>
                </a:ext>
              </a:extLst>
            </p:cNvPr>
            <p:cNvSpPr txBox="1"/>
            <p:nvPr userDrawn="1"/>
          </p:nvSpPr>
          <p:spPr>
            <a:xfrm>
              <a:off x="644949" y="5784628"/>
              <a:ext cx="2213999" cy="4871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rtl="0" eaLnBrk="1" latinLnBrk="0" hangingPunct="1">
                <a:lnSpc>
                  <a:spcPct val="120000"/>
                </a:lnSpc>
              </a:pPr>
              <a:r>
                <a:rPr lang="nl-NL" sz="899" b="0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 het verwijderen van deze tips, is deze dia terug te vinden onder </a:t>
              </a:r>
              <a:r>
                <a:rPr lang="nl-NL" sz="899" b="1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Nieuwe dia - TIPS </a:t>
              </a:r>
              <a:r>
                <a:rPr lang="nl-NL" sz="899" b="0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(laatste dia-optie)</a:t>
              </a:r>
            </a:p>
          </p:txBody>
        </p:sp>
        <p:pic>
          <p:nvPicPr>
            <p:cNvPr id="64" name="Info" descr="Informatie">
              <a:extLst>
                <a:ext uri="{FF2B5EF4-FFF2-40B4-BE49-F238E27FC236}">
                  <a16:creationId xmlns:a16="http://schemas.microsoft.com/office/drawing/2014/main" id="{C87E528E-B641-49BF-A677-7659C274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198" y="5784628"/>
              <a:ext cx="162000" cy="162000"/>
            </a:xfrm>
            <a:prstGeom prst="rect">
              <a:avLst/>
            </a:prstGeom>
          </p:spPr>
        </p:pic>
      </p:grpSp>
      <p:sp>
        <p:nvSpPr>
          <p:cNvPr id="6" name="Menu-tab">
            <a:extLst>
              <a:ext uri="{FF2B5EF4-FFF2-40B4-BE49-F238E27FC236}">
                <a16:creationId xmlns:a16="http://schemas.microsoft.com/office/drawing/2014/main" id="{F002033C-4B43-4E9B-BDBC-4AF155A2548A}"/>
              </a:ext>
            </a:extLst>
          </p:cNvPr>
          <p:cNvSpPr txBox="1"/>
          <p:nvPr userDrawn="1"/>
        </p:nvSpPr>
        <p:spPr>
          <a:xfrm>
            <a:off x="334963" y="430368"/>
            <a:ext cx="2520951" cy="91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nl-NL" sz="999" b="1" i="0" u="none" strike="noStrike" kern="1200" cap="all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EXTRA MENU-TAB</a:t>
            </a:r>
          </a:p>
          <a:p>
            <a:pPr>
              <a:lnSpc>
                <a:spcPct val="120000"/>
              </a:lnSpc>
            </a:pPr>
            <a:r>
              <a:rPr lang="nl-NL" sz="999" b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het menu staat een extra tab </a:t>
            </a:r>
            <a:r>
              <a:rPr lang="nl-NL" sz="999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PRESENTATIE</a:t>
            </a:r>
            <a:r>
              <a:rPr lang="nl-NL" sz="999" b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Hier staan knoppen die handig zijn bij het maken van deze presentatie.</a:t>
            </a:r>
          </a:p>
          <a:p>
            <a:pPr>
              <a:lnSpc>
                <a:spcPct val="120000"/>
              </a:lnSpc>
            </a:pPr>
            <a:endParaRPr lang="nl-NL" sz="999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ALGEMEEN">
            <a:extLst>
              <a:ext uri="{FF2B5EF4-FFF2-40B4-BE49-F238E27FC236}">
                <a16:creationId xmlns:a16="http://schemas.microsoft.com/office/drawing/2014/main" id="{6B678532-72AB-4304-840A-164DBB0B13CC}"/>
              </a:ext>
            </a:extLst>
          </p:cNvPr>
          <p:cNvSpPr txBox="1"/>
          <p:nvPr userDrawn="1"/>
        </p:nvSpPr>
        <p:spPr>
          <a:xfrm>
            <a:off x="334963" y="1524"/>
            <a:ext cx="2520951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ALGEMEEN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AB44FDE7-1C3E-4762-9461-6A5F038403BC}"/>
              </a:ext>
            </a:extLst>
          </p:cNvPr>
          <p:cNvSpPr txBox="1"/>
          <p:nvPr userDrawn="1"/>
        </p:nvSpPr>
        <p:spPr>
          <a:xfrm>
            <a:off x="-1" y="-408146"/>
            <a:ext cx="12191999" cy="402445"/>
          </a:xfrm>
          <a:prstGeom prst="rect">
            <a:avLst/>
          </a:prstGeom>
          <a:solidFill>
            <a:schemeClr val="accent1"/>
          </a:solidFill>
        </p:spPr>
        <p:txBody>
          <a:bodyPr wrap="square" tIns="107900" bIns="107900" rtlCol="0" anchor="ctr" anchorCtr="0">
            <a:spAutoFit/>
          </a:bodyPr>
          <a:lstStyle/>
          <a:p>
            <a:pPr algn="ctr"/>
            <a:r>
              <a:rPr lang="nl-NL" sz="1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VOOR HET GEBRUIK VAN DE PRESENTATIE</a:t>
            </a:r>
          </a:p>
        </p:txBody>
      </p:sp>
      <p:grpSp>
        <p:nvGrpSpPr>
          <p:cNvPr id="56" name="Groep Tab-toets">
            <a:extLst>
              <a:ext uri="{FF2B5EF4-FFF2-40B4-BE49-F238E27FC236}">
                <a16:creationId xmlns:a16="http://schemas.microsoft.com/office/drawing/2014/main" id="{13F39E30-D7C8-FAF9-87B9-998047A75B9D}"/>
              </a:ext>
            </a:extLst>
          </p:cNvPr>
          <p:cNvGrpSpPr/>
          <p:nvPr userDrawn="1"/>
        </p:nvGrpSpPr>
        <p:grpSpPr>
          <a:xfrm>
            <a:off x="6090401" y="3473182"/>
            <a:ext cx="2531196" cy="487185"/>
            <a:chOff x="6096000" y="2898105"/>
            <a:chExt cx="2531196" cy="487183"/>
          </a:xfrm>
        </p:grpSpPr>
        <p:sp>
          <p:nvSpPr>
            <p:cNvPr id="57" name="Tabtoets">
              <a:extLst>
                <a:ext uri="{FF2B5EF4-FFF2-40B4-BE49-F238E27FC236}">
                  <a16:creationId xmlns:a16="http://schemas.microsoft.com/office/drawing/2014/main" id="{533BEB2E-469E-25A7-B4CC-07B32AA036B0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4871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niet de standaard opsommingsknoppen </a:t>
              </a:r>
            </a:p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van PowerPoint</a:t>
              </a:r>
            </a:p>
          </p:txBody>
        </p:sp>
        <p:pic>
          <p:nvPicPr>
            <p:cNvPr id="58" name="Let op" descr="Waarschuwing">
              <a:extLst>
                <a:ext uri="{FF2B5EF4-FFF2-40B4-BE49-F238E27FC236}">
                  <a16:creationId xmlns:a16="http://schemas.microsoft.com/office/drawing/2014/main" id="{7B6E0495-B925-6E29-36D2-53138052F7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CC0948-296E-65C8-C742-A09AA801984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36700" y="3516908"/>
            <a:ext cx="868599" cy="333767"/>
          </a:xfrm>
          <a:prstGeom prst="rect">
            <a:avLst/>
          </a:prstGeom>
          <a:ln>
            <a:noFill/>
          </a:ln>
        </p:spPr>
      </p:pic>
      <p:sp>
        <p:nvSpPr>
          <p:cNvPr id="7" name="Niet toegestaan-symbool 6">
            <a:extLst>
              <a:ext uri="{FF2B5EF4-FFF2-40B4-BE49-F238E27FC236}">
                <a16:creationId xmlns:a16="http://schemas.microsoft.com/office/drawing/2014/main" id="{125DF35A-C1E2-C223-3976-0C0F5E8070B4}"/>
              </a:ext>
            </a:extLst>
          </p:cNvPr>
          <p:cNvSpPr/>
          <p:nvPr userDrawn="1"/>
        </p:nvSpPr>
        <p:spPr>
          <a:xfrm>
            <a:off x="7997745" y="3482155"/>
            <a:ext cx="472431" cy="460102"/>
          </a:xfrm>
          <a:prstGeom prst="noSmoking">
            <a:avLst>
              <a:gd name="adj" fmla="val 93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8">
              <a:solidFill>
                <a:schemeClr val="tx1"/>
              </a:solidFill>
            </a:endParaRPr>
          </a:p>
        </p:txBody>
      </p:sp>
      <p:pic>
        <p:nvPicPr>
          <p:cNvPr id="65" name="Opmaak 6" descr="Badge 7 silhouet">
            <a:extLst>
              <a:ext uri="{FF2B5EF4-FFF2-40B4-BE49-F238E27FC236}">
                <a16:creationId xmlns:a16="http://schemas.microsoft.com/office/drawing/2014/main" id="{FF29ADEA-EB5A-C2FA-F7B5-9306A2D6BE1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101469" y="2886883"/>
            <a:ext cx="180000" cy="179833"/>
          </a:xfrm>
          <a:prstGeom prst="rect">
            <a:avLst/>
          </a:prstGeom>
        </p:spPr>
      </p:pic>
      <p:sp>
        <p:nvSpPr>
          <p:cNvPr id="67" name="Opmaak Nummering Sub">
            <a:extLst>
              <a:ext uri="{FF2B5EF4-FFF2-40B4-BE49-F238E27FC236}">
                <a16:creationId xmlns:a16="http://schemas.microsoft.com/office/drawing/2014/main" id="{7E433753-FA66-81CB-8E99-36A1B63ADDBE}"/>
              </a:ext>
            </a:extLst>
          </p:cNvPr>
          <p:cNvSpPr txBox="1"/>
          <p:nvPr userDrawn="1"/>
        </p:nvSpPr>
        <p:spPr>
          <a:xfrm>
            <a:off x="6418665" y="2886801"/>
            <a:ext cx="2208531" cy="172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445675" marR="0" lvl="1" indent="-228389" algn="l" defTabSz="828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Opsomming  2</a:t>
            </a:r>
            <a:r>
              <a:rPr kumimoji="0" lang="nl-NL" sz="999" b="0" i="0" u="none" strike="noStrike" kern="1200" cap="none" spc="0" normalizeH="0" baseline="3000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999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niveau</a:t>
            </a:r>
          </a:p>
        </p:txBody>
      </p:sp>
      <p:grpSp>
        <p:nvGrpSpPr>
          <p:cNvPr id="63" name="Groep Plakken">
            <a:extLst>
              <a:ext uri="{FF2B5EF4-FFF2-40B4-BE49-F238E27FC236}">
                <a16:creationId xmlns:a16="http://schemas.microsoft.com/office/drawing/2014/main" id="{EE712A18-42DB-CAA1-6009-F4F593A86A59}"/>
              </a:ext>
            </a:extLst>
          </p:cNvPr>
          <p:cNvGrpSpPr/>
          <p:nvPr userDrawn="1"/>
        </p:nvGrpSpPr>
        <p:grpSpPr>
          <a:xfrm>
            <a:off x="329839" y="5143619"/>
            <a:ext cx="2531196" cy="321114"/>
            <a:chOff x="6096000" y="2898105"/>
            <a:chExt cx="2531196" cy="321115"/>
          </a:xfrm>
        </p:grpSpPr>
        <p:pic>
          <p:nvPicPr>
            <p:cNvPr id="69" name="Plakken" descr="Waarschuwing">
              <a:extLst>
                <a:ext uri="{FF2B5EF4-FFF2-40B4-BE49-F238E27FC236}">
                  <a16:creationId xmlns:a16="http://schemas.microsoft.com/office/drawing/2014/main" id="{80319F76-53BC-8AA8-8BFA-1E9B8F58B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  <p:sp>
          <p:nvSpPr>
            <p:cNvPr id="71" name="Let op">
              <a:extLst>
                <a:ext uri="{FF2B5EF4-FFF2-40B4-BE49-F238E27FC236}">
                  <a16:creationId xmlns:a16="http://schemas.microsoft.com/office/drawing/2014/main" id="{FEBAE249-DD04-09DE-DC21-9855F5209E08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3211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859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899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Verwijder deze tips als de presentatie klaar is, zodat de paginanummering klopt.</a:t>
              </a:r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223F90-68A0-CA21-D928-91B869116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585"/>
          <a:stretch/>
        </p:blipFill>
        <p:spPr>
          <a:xfrm>
            <a:off x="1330517" y="1224969"/>
            <a:ext cx="1501048" cy="6502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14FAE4-F3A9-2F07-071E-8F97D2F63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43553" b="19474"/>
          <a:stretch/>
        </p:blipFill>
        <p:spPr>
          <a:xfrm>
            <a:off x="730600" y="2165921"/>
            <a:ext cx="1019777" cy="521744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3FF12D2A-FA8E-03DC-3EEF-91F0EADB91DD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47786" y="1268900"/>
            <a:ext cx="1071577" cy="582249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104A8A0A-C595-E5A9-B3B3-FD46DD72E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r="64397" b="8376"/>
          <a:stretch/>
        </p:blipFill>
        <p:spPr>
          <a:xfrm>
            <a:off x="5229509" y="572967"/>
            <a:ext cx="437537" cy="611840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C108C4F9-9CE4-D9EE-D354-FC0E5363A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l="31223" t="-2401" r="38756" b="21840"/>
          <a:stretch/>
        </p:blipFill>
        <p:spPr>
          <a:xfrm>
            <a:off x="5242383" y="4652115"/>
            <a:ext cx="430748" cy="628108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43CFBBA0-BF95-4F1D-96F5-116274637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585" r="30660" b="18581"/>
          <a:stretch/>
        </p:blipFill>
        <p:spPr>
          <a:xfrm>
            <a:off x="7591686" y="607249"/>
            <a:ext cx="1028612" cy="529455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72999D3B-A97B-11CD-AA1A-0A5FFF942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69340"/>
          <a:stretch/>
        </p:blipFill>
        <p:spPr>
          <a:xfrm>
            <a:off x="8161693" y="4515736"/>
            <a:ext cx="472432" cy="650288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A89B2B3C-09FB-AF20-B6B7-B2F0DAA5E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t="-1412" r="76512" b="41053"/>
          <a:stretch/>
        </p:blipFill>
        <p:spPr>
          <a:xfrm>
            <a:off x="10765308" y="1511585"/>
            <a:ext cx="513445" cy="473192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93B1CE26-6449-41DC-CF7A-AD168AA54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71633"/>
          <a:stretch/>
        </p:blipFill>
        <p:spPr>
          <a:xfrm>
            <a:off x="11047533" y="4605934"/>
            <a:ext cx="512483" cy="6479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19FE6E-CD42-B399-66F8-9C426A3DCCB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086887" y="642299"/>
            <a:ext cx="402775" cy="402402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DBC70B7F-B961-703B-A3A1-C6FC03949F52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289002" y="1285743"/>
            <a:ext cx="2554087" cy="2898560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5A159B52-EDF0-F0DB-3281-5CF83AF2D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11410" t="74997"/>
          <a:stretch/>
        </p:blipFill>
        <p:spPr>
          <a:xfrm>
            <a:off x="284346" y="2633828"/>
            <a:ext cx="1600477" cy="161999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617434F7-991B-266E-E47E-210E93A7B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r="77251"/>
          <a:stretch/>
        </p:blipFill>
        <p:spPr>
          <a:xfrm>
            <a:off x="284345" y="2143576"/>
            <a:ext cx="410979" cy="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242">
          <p15:clr>
            <a:srgbClr val="FBAE40"/>
          </p15:clr>
        </p15:guide>
        <p15:guide id="10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lichte achtergrond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1" y="460345"/>
            <a:ext cx="7892916" cy="1522349"/>
          </a:xfrm>
          <a:prstGeom prst="rect">
            <a:avLst/>
          </a:prstGeom>
          <a:effectLst>
            <a:outerShdw blurRad="25400" dir="2700000" algn="tl" rotWithShape="0">
              <a:prstClr val="black">
                <a:alpha val="18000"/>
              </a:prstClr>
            </a:outerShdw>
          </a:effectLst>
        </p:spPr>
        <p:txBody>
          <a:bodyPr anchor="b"/>
          <a:lstStyle>
            <a:lvl1pPr algn="l">
              <a:lnSpc>
                <a:spcPts val="5861"/>
              </a:lnSpc>
              <a:defRPr sz="5328" cap="all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1" y="1973171"/>
            <a:ext cx="7892916" cy="631142"/>
          </a:xfrm>
        </p:spPr>
        <p:txBody>
          <a:bodyPr/>
          <a:lstStyle>
            <a:lvl1pPr marL="0" indent="0" algn="l">
              <a:lnSpc>
                <a:spcPts val="5062"/>
              </a:lnSpc>
              <a:buNone/>
              <a:defRPr sz="3996" b="0" cap="all" baseline="0">
                <a:solidFill>
                  <a:schemeClr val="accent1"/>
                </a:solidFill>
                <a:effectLst/>
                <a:latin typeface="+mn-lt"/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A66D66E-9A43-5DF1-1EBB-9A9B4076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15" y="5896759"/>
            <a:ext cx="2235805" cy="5933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4A3B7D9-1215-0986-7C74-BF079B01A4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251" y="1"/>
            <a:ext cx="3673748" cy="3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donkere achtergrond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1" y="460345"/>
            <a:ext cx="7892916" cy="1522349"/>
          </a:xfrm>
          <a:prstGeom prst="rect">
            <a:avLst/>
          </a:prstGeom>
          <a:effectLst>
            <a:outerShdw blurRad="25400" dir="2700000" algn="tl" rotWithShape="0">
              <a:prstClr val="black">
                <a:alpha val="18000"/>
              </a:prstClr>
            </a:outerShdw>
          </a:effectLst>
        </p:spPr>
        <p:txBody>
          <a:bodyPr anchor="b"/>
          <a:lstStyle>
            <a:lvl1pPr algn="l">
              <a:lnSpc>
                <a:spcPts val="5861"/>
              </a:lnSpc>
              <a:defRPr sz="5328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1" y="1975771"/>
            <a:ext cx="7892916" cy="631142"/>
          </a:xfrm>
        </p:spPr>
        <p:txBody>
          <a:bodyPr/>
          <a:lstStyle>
            <a:lvl1pPr marL="0" indent="0" algn="l">
              <a:lnSpc>
                <a:spcPts val="5062"/>
              </a:lnSpc>
              <a:buNone/>
              <a:defRPr sz="3996" b="0" cap="all" baseline="0">
                <a:solidFill>
                  <a:schemeClr val="bg1"/>
                </a:solidFill>
                <a:effectLst/>
                <a:latin typeface="+mn-lt"/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A66D66E-9A43-5DF1-1EBB-9A9B4076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15" y="5896759"/>
            <a:ext cx="2235805" cy="5933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571F6E-396E-F4F7-7738-7B298BBA83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251" y="1"/>
            <a:ext cx="3673748" cy="3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9F0DB01-8E21-89BC-43E5-F6E91D9CE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7"/>
            <a:ext cx="12191999" cy="6857744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2BB9A97E-40AF-3AB6-4B50-DC76BF96E6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85" y="1672735"/>
            <a:ext cx="10560049" cy="4411914"/>
          </a:xfrm>
        </p:spPr>
        <p:txBody>
          <a:bodyPr/>
          <a:lstStyle>
            <a:lvl1pPr marL="383645" indent="-383645">
              <a:lnSpc>
                <a:spcPts val="5062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463" b="1">
                <a:solidFill>
                  <a:schemeClr val="bg1"/>
                </a:solidFill>
                <a:latin typeface="+mn-lt"/>
              </a:defRPr>
            </a:lvl1pPr>
            <a:lvl2pPr marL="767290" indent="-383645">
              <a:lnSpc>
                <a:spcPts val="5062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463" b="1">
                <a:solidFill>
                  <a:schemeClr val="bg1"/>
                </a:solidFill>
                <a:latin typeface="+mn-lt"/>
              </a:defRPr>
            </a:lvl2pPr>
            <a:lvl3pPr marL="1150934" indent="-383645">
              <a:lnSpc>
                <a:spcPts val="5062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463" b="1">
                <a:solidFill>
                  <a:schemeClr val="bg1"/>
                </a:solidFill>
                <a:latin typeface="+mn-lt"/>
              </a:defRPr>
            </a:lvl3pPr>
            <a:lvl4pPr marL="1534579" indent="-383645">
              <a:lnSpc>
                <a:spcPts val="5062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463" b="1">
                <a:solidFill>
                  <a:schemeClr val="bg1"/>
                </a:solidFill>
                <a:latin typeface="+mn-lt"/>
              </a:defRPr>
            </a:lvl4pPr>
            <a:lvl5pPr marL="1918224" indent="-383645">
              <a:lnSpc>
                <a:spcPts val="5062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463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C86B78-851C-21B1-C47C-92BDA920C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7BFBC2A-A61D-B29F-0E0A-56C2DC6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F0CC5E-A916-39F1-09C2-D3906997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8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129630-2CAC-DAA7-713C-56B46B6A6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"/>
            <a:ext cx="12191999" cy="6857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672851"/>
            <a:ext cx="10560000" cy="4675670"/>
          </a:xfrm>
        </p:spPr>
        <p:txBody>
          <a:bodyPr/>
          <a:lstStyle>
            <a:lvl2pPr>
              <a:defRPr sz="2398" b="1"/>
            </a:lvl2pPr>
            <a:lvl3pPr>
              <a:defRPr lang="nl-NL" dirty="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C70FD8-DA0D-B718-6729-910CE5207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B2FD9B1-F7CC-E3C1-2080-1834DA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1AA0B52-5269-23AE-C4C4-12BE528C8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CBFB83-D421-108F-7190-5ED3C37FC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"/>
            <a:ext cx="12192000" cy="6857744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C70FD8-DA0D-B718-6729-910CE5207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B2FD9B1-F7CC-E3C1-2080-1834DA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C61937E6-7114-FFBF-7268-0E6C260BD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484" y="1672734"/>
            <a:ext cx="5040000" cy="44119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44B39C3C-56BE-BDBF-E3DD-8012B6736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968" y="1672734"/>
            <a:ext cx="5040000" cy="467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B26546-B3B8-4F61-75B7-AFF265404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129630-2CAC-DAA7-713C-56B46B6A6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8"/>
            <a:ext cx="12191996" cy="6857743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C70FD8-DA0D-B718-6729-910CE5207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B2FD9B1-F7CC-E3C1-2080-1834DA10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8255"/>
            <a:ext cx="5280000" cy="13605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44B39C3C-56BE-BDBF-E3DD-8012B6736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00" y="1672734"/>
            <a:ext cx="5040000" cy="467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6F3E63-C486-8D1F-D468-8FC5C6440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5525F222-C5F1-15BC-DE46-22FA8D479E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9800" y="-351"/>
            <a:ext cx="6172200" cy="6858000"/>
          </a:xfrm>
          <a:custGeom>
            <a:avLst/>
            <a:gdLst>
              <a:gd name="connsiteX0" fmla="*/ 0 w 4629150"/>
              <a:gd name="connsiteY0" fmla="*/ 0 h 5148263"/>
              <a:gd name="connsiteX1" fmla="*/ 3236993 w 4629150"/>
              <a:gd name="connsiteY1" fmla="*/ 0 h 5148263"/>
              <a:gd name="connsiteX2" fmla="*/ 3227863 w 4629150"/>
              <a:gd name="connsiteY2" fmla="*/ 18846 h 5148263"/>
              <a:gd name="connsiteX3" fmla="*/ 3153150 w 4629150"/>
              <a:gd name="connsiteY3" fmla="*/ 386821 h 5148263"/>
              <a:gd name="connsiteX4" fmla="*/ 4103875 w 4629150"/>
              <a:gd name="connsiteY4" fmla="*/ 1332178 h 5148263"/>
              <a:gd name="connsiteX5" fmla="*/ 4473940 w 4629150"/>
              <a:gd name="connsiteY5" fmla="*/ 1257887 h 5148263"/>
              <a:gd name="connsiteX6" fmla="*/ 4629150 w 4629150"/>
              <a:gd name="connsiteY6" fmla="*/ 1174118 h 5148263"/>
              <a:gd name="connsiteX7" fmla="*/ 4629150 w 4629150"/>
              <a:gd name="connsiteY7" fmla="*/ 5148263 h 5148263"/>
              <a:gd name="connsiteX8" fmla="*/ 0 w 4629150"/>
              <a:gd name="connsiteY8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5148263">
                <a:moveTo>
                  <a:pt x="0" y="0"/>
                </a:moveTo>
                <a:lnTo>
                  <a:pt x="3236993" y="0"/>
                </a:lnTo>
                <a:lnTo>
                  <a:pt x="3227863" y="18846"/>
                </a:lnTo>
                <a:cubicBezTo>
                  <a:pt x="3179754" y="131947"/>
                  <a:pt x="3153150" y="256295"/>
                  <a:pt x="3153150" y="386821"/>
                </a:cubicBezTo>
                <a:cubicBezTo>
                  <a:pt x="3153150" y="908927"/>
                  <a:pt x="3578804" y="1332178"/>
                  <a:pt x="4103875" y="1332178"/>
                </a:cubicBezTo>
                <a:cubicBezTo>
                  <a:pt x="4235143" y="1332178"/>
                  <a:pt x="4360197" y="1305725"/>
                  <a:pt x="4473940" y="1257887"/>
                </a:cubicBezTo>
                <a:lnTo>
                  <a:pt x="4629150" y="1174118"/>
                </a:lnTo>
                <a:lnTo>
                  <a:pt x="46291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1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AB569FE-F2E7-930A-0EBD-3C8E38B42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00" y="3604610"/>
            <a:ext cx="3648000" cy="32532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5A667D4-1A8B-88E8-4DB9-FB8B0C8D7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09" y="322011"/>
            <a:ext cx="2232000" cy="592358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1955305A-7169-7700-0575-A664FDC96B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1" y="1212103"/>
            <a:ext cx="3696000" cy="25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4543210-9FE5-89B5-273B-0E6B43503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"/>
            <a:ext cx="12191999" cy="68577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36F239-704F-34C4-7ECB-87B64D0AA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4000" y="1"/>
            <a:ext cx="1968000" cy="1779002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DE305A-C76E-78D5-72DB-50075B0DC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7CF066-AA1A-3CA4-F23F-302ABEF7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894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999" y="18255"/>
            <a:ext cx="9126844" cy="13013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672850"/>
            <a:ext cx="10560000" cy="4676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</a:t>
            </a:r>
          </a:p>
          <a:p>
            <a:pPr lvl="6"/>
            <a:r>
              <a:rPr lang="nl-NL"/>
              <a:t>Zevende</a:t>
            </a:r>
          </a:p>
          <a:p>
            <a:pPr lvl="7"/>
            <a:r>
              <a:rPr lang="nl-NL"/>
              <a:t>Achtste</a:t>
            </a:r>
          </a:p>
          <a:p>
            <a:pPr lvl="8"/>
            <a:r>
              <a:rPr lang="nl-NL"/>
              <a:t>Negende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000" y="6144497"/>
            <a:ext cx="720000" cy="71315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3463"/>
              </a:lnSpc>
              <a:defRPr sz="2664" b="1">
                <a:solidFill>
                  <a:schemeClr val="accent2"/>
                </a:solidFill>
                <a:latin typeface="+mj-lt"/>
              </a:defRPr>
            </a:lvl1pPr>
          </a:lstStyle>
          <a:p>
            <a:fld id="{940AF558-241C-4E89-BD38-3513303210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37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3554" rtl="0" eaLnBrk="1" latinLnBrk="0" hangingPunct="1">
        <a:lnSpc>
          <a:spcPts val="4796"/>
        </a:lnSpc>
        <a:spcBef>
          <a:spcPct val="0"/>
        </a:spcBef>
        <a:buNone/>
        <a:defRPr sz="373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3554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8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3554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8" b="1" kern="1200">
          <a:solidFill>
            <a:schemeClr val="accent2"/>
          </a:solidFill>
          <a:latin typeface="+mj-lt"/>
          <a:ea typeface="+mn-ea"/>
          <a:cs typeface="+mn-cs"/>
        </a:defRPr>
      </a:lvl2pPr>
      <a:lvl3pPr marL="0" indent="0" algn="l" defTabSz="913554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131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-239778" algn="l" defTabSz="913554" rtl="0" eaLnBrk="1" latinLnBrk="0" hangingPunct="1">
        <a:lnSpc>
          <a:spcPts val="3197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31" kern="1200">
          <a:solidFill>
            <a:schemeClr val="accent1"/>
          </a:solidFill>
          <a:latin typeface="+mn-lt"/>
          <a:ea typeface="+mn-ea"/>
          <a:cs typeface="+mn-cs"/>
        </a:defRPr>
      </a:lvl4pPr>
      <a:lvl5pPr marL="479556" indent="-238963" algn="l" defTabSz="913554" rtl="0" eaLnBrk="1" latinLnBrk="0" hangingPunct="1">
        <a:lnSpc>
          <a:spcPts val="3197"/>
        </a:lnSpc>
        <a:spcBef>
          <a:spcPts val="0"/>
        </a:spcBef>
        <a:buClr>
          <a:schemeClr val="accent4"/>
        </a:buClr>
        <a:buSzPct val="60000"/>
        <a:buFontTx/>
        <a:buBlip>
          <a:blip r:embed="rId13"/>
        </a:buBlip>
        <a:defRPr sz="213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36847" indent="-236847" algn="l" defTabSz="913554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798" kern="1200">
          <a:solidFill>
            <a:schemeClr val="accent1"/>
          </a:solidFill>
          <a:latin typeface="+mn-lt"/>
          <a:ea typeface="+mn-ea"/>
          <a:cs typeface="+mn-cs"/>
        </a:defRPr>
      </a:lvl6pPr>
      <a:lvl7pPr marL="596348" indent="-359500" algn="l" defTabSz="913554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798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8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8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259A0-00E8-E8E1-F266-729C4035D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WC-Knoppen: </a:t>
            </a:r>
            <a:br>
              <a:rPr lang="nl-NL" dirty="0"/>
            </a:br>
            <a:r>
              <a:rPr lang="nl-NL" dirty="0"/>
              <a:t>welke gebruik ik?</a:t>
            </a:r>
          </a:p>
        </p:txBody>
      </p:sp>
      <p:pic>
        <p:nvPicPr>
          <p:cNvPr id="4" name="Afbeelding 3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B7325D32-B016-527F-FB37-4EC0A6DC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1" y="4263326"/>
            <a:ext cx="1411568" cy="21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5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28542B-12AA-24F3-F004-8CAB7FD4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5" y="18255"/>
            <a:ext cx="9118401" cy="1301323"/>
          </a:xfrm>
        </p:spPr>
        <p:txBody>
          <a:bodyPr/>
          <a:lstStyle/>
          <a:p>
            <a:r>
              <a:rPr lang="nl-NL" dirty="0"/>
              <a:t>Even over poep en plas…</a:t>
            </a:r>
            <a:r>
              <a:rPr lang="nl-NL" sz="3200" dirty="0"/>
              <a:t>💩</a:t>
            </a:r>
            <a:br>
              <a:rPr lang="nl-NL" sz="3200" b="1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DBC0CB-C06C-AB5E-6E88-7A82C75DD6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679" y="1672735"/>
            <a:ext cx="10550281" cy="4411915"/>
          </a:xfrm>
        </p:spPr>
        <p:txBody>
          <a:bodyPr/>
          <a:lstStyle/>
          <a:p>
            <a:r>
              <a:rPr lang="nl-NL"/>
              <a:t>Titel van hoofdstuk één</a:t>
            </a:r>
          </a:p>
          <a:p>
            <a:r>
              <a:rPr lang="nl-NL"/>
              <a:t>Hoofdstuk twee</a:t>
            </a:r>
          </a:p>
          <a:p>
            <a:r>
              <a:rPr lang="nl-NL"/>
              <a:t>Dit is hoofdstuk drie</a:t>
            </a:r>
          </a:p>
          <a:p>
            <a:r>
              <a:rPr lang="nl-NL"/>
              <a:t>Daarna volgt natuurlijk hoofdstuk vier</a:t>
            </a:r>
          </a:p>
          <a:p>
            <a:r>
              <a:rPr lang="nl-NL"/>
              <a:t>Vervolgens hoofdstuk vijf</a:t>
            </a:r>
          </a:p>
          <a:p>
            <a:r>
              <a:rPr lang="nl-NL"/>
              <a:t>Dan hoofdstuk zes</a:t>
            </a:r>
          </a:p>
          <a:p>
            <a:r>
              <a:rPr lang="nl-NL"/>
              <a:t>En tenslotte hoofdstuk zeven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5" name="Tijdelijke aanduiding voor inhoud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864AA841-C824-F8EC-419F-3AED4B4E8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68" y="1831820"/>
            <a:ext cx="2122703" cy="319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GROHE Skate Cosmopolitan Bedieningspaneel Toilet - Dual flush - Kunststof - Alpine wit">
            <a:extLst>
              <a:ext uri="{FF2B5EF4-FFF2-40B4-BE49-F238E27FC236}">
                <a16:creationId xmlns:a16="http://schemas.microsoft.com/office/drawing/2014/main" id="{638BA856-746C-6420-B93A-A2439EED6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" y="1831820"/>
            <a:ext cx="2122703" cy="313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e bronafbeelding bekijken">
            <a:extLst>
              <a:ext uri="{FF2B5EF4-FFF2-40B4-BE49-F238E27FC236}">
                <a16:creationId xmlns:a16="http://schemas.microsoft.com/office/drawing/2014/main" id="{55995E23-A351-55D6-3D84-998360AF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83" y="1342177"/>
            <a:ext cx="2067044" cy="444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De bronafbeelding bekijken">
            <a:extLst>
              <a:ext uri="{FF2B5EF4-FFF2-40B4-BE49-F238E27FC236}">
                <a16:creationId xmlns:a16="http://schemas.microsoft.com/office/drawing/2014/main" id="{917EDECB-FA01-B8DF-EA87-7AF438122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1399"/>
          <a:stretch/>
        </p:blipFill>
        <p:spPr bwMode="auto">
          <a:xfrm>
            <a:off x="5031080" y="4150411"/>
            <a:ext cx="2829468" cy="1638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Cluo Dubbele Spoelknop Vierkant 15 x 23 x 0,65 cm">
            <a:extLst>
              <a:ext uri="{FF2B5EF4-FFF2-40B4-BE49-F238E27FC236}">
                <a16:creationId xmlns:a16="http://schemas.microsoft.com/office/drawing/2014/main" id="{423C9DC4-3E8F-2DAC-90C5-334B40532F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5050" r="10353" b="14325"/>
          <a:stretch/>
        </p:blipFill>
        <p:spPr bwMode="auto">
          <a:xfrm>
            <a:off x="5022592" y="1342177"/>
            <a:ext cx="2829468" cy="2605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33A2CB-3A2C-26EB-180E-F4E68A031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55" y="4366744"/>
            <a:ext cx="2447626" cy="21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28542B-12AA-24F3-F004-8CAB7FD4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5" y="18255"/>
            <a:ext cx="9118401" cy="1301323"/>
          </a:xfrm>
        </p:spPr>
        <p:txBody>
          <a:bodyPr/>
          <a:lstStyle/>
          <a:p>
            <a:r>
              <a:rPr lang="nl-NL" dirty="0"/>
              <a:t>Een sticker op de kleine knop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DBC0CB-C06C-AB5E-6E88-7A82C75DD6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679" y="1672735"/>
            <a:ext cx="10550281" cy="4411915"/>
          </a:xfrm>
        </p:spPr>
        <p:txBody>
          <a:bodyPr/>
          <a:lstStyle/>
          <a:p>
            <a:r>
              <a:rPr lang="nl-NL" dirty="0"/>
              <a:t>Titel van hoofdstuk één</a:t>
            </a:r>
          </a:p>
          <a:p>
            <a:r>
              <a:rPr lang="nl-NL" dirty="0"/>
              <a:t>Hoofdstuk twee</a:t>
            </a:r>
          </a:p>
          <a:p>
            <a:r>
              <a:rPr lang="nl-NL" dirty="0"/>
              <a:t>Dit is hoofdstuk drie</a:t>
            </a:r>
          </a:p>
          <a:p>
            <a:r>
              <a:rPr lang="nl-NL" dirty="0"/>
              <a:t>Daarna volgt natuurlijk hoofdstuk vier</a:t>
            </a:r>
          </a:p>
          <a:p>
            <a:r>
              <a:rPr lang="nl-NL" dirty="0"/>
              <a:t>Vervolgens hoofdstuk vijf</a:t>
            </a:r>
          </a:p>
          <a:p>
            <a:r>
              <a:rPr lang="nl-NL" dirty="0"/>
              <a:t>Dan hoofdstuk zes</a:t>
            </a:r>
          </a:p>
          <a:p>
            <a:r>
              <a:rPr lang="nl-NL" dirty="0"/>
              <a:t>En tenslotte hoofdstuk zeven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E359B1F-A592-E2A2-8817-D09AE2E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93" y="6144498"/>
            <a:ext cx="719334" cy="713152"/>
          </a:xfrm>
        </p:spPr>
        <p:txBody>
          <a:bodyPr/>
          <a:lstStyle/>
          <a:p>
            <a:fld id="{940AF558-241C-4E89-BD38-35133032102F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991BB9-10E3-1D19-56C9-BBFD800D8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745"/>
          <a:stretch/>
        </p:blipFill>
        <p:spPr>
          <a:xfrm>
            <a:off x="1492080" y="2502641"/>
            <a:ext cx="1756812" cy="16178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B9AF49-EF17-40D1-B97A-D71B5EC1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55" b="35490"/>
          <a:stretch/>
        </p:blipFill>
        <p:spPr>
          <a:xfrm>
            <a:off x="4882413" y="2502641"/>
            <a:ext cx="1756812" cy="16178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DFFF60-C184-A1E8-EBF5-AFE43C105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31" t="65273" r="1431" b="-326"/>
          <a:stretch/>
        </p:blipFill>
        <p:spPr>
          <a:xfrm>
            <a:off x="8149456" y="2502641"/>
            <a:ext cx="1756812" cy="17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2A114-C506-11DB-3D86-9B0F6059E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 goed blijven drinken hè?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CD4A0C-D2B0-9683-7AC4-E3068BF3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1" y="4251088"/>
            <a:ext cx="1918046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0992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angepast 3">
      <a:dk1>
        <a:sysClr val="windowText" lastClr="000000"/>
      </a:dk1>
      <a:lt1>
        <a:sysClr val="window" lastClr="FFFFFF"/>
      </a:lt1>
      <a:dk2>
        <a:srgbClr val="525252"/>
      </a:dk2>
      <a:lt2>
        <a:srgbClr val="E7E6E6"/>
      </a:lt2>
      <a:accent1>
        <a:srgbClr val="00325F"/>
      </a:accent1>
      <a:accent2>
        <a:srgbClr val="00AFEB"/>
      </a:accent2>
      <a:accent3>
        <a:srgbClr val="A5A5A5"/>
      </a:accent3>
      <a:accent4>
        <a:srgbClr val="64BEBE"/>
      </a:accent4>
      <a:accent5>
        <a:srgbClr val="0078A0"/>
      </a:accent5>
      <a:accent6>
        <a:srgbClr val="EBAF00"/>
      </a:accent6>
      <a:hlink>
        <a:srgbClr val="00AFEB"/>
      </a:hlink>
      <a:folHlink>
        <a:srgbClr val="64BEBE"/>
      </a:folHlink>
    </a:clrScheme>
    <a:fontScheme name="DUNEA Bewust en duurzaam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e4d7f-512e-4835-807e-86b8de0d197f">
      <Terms xmlns="http://schemas.microsoft.com/office/infopath/2007/PartnerControls"/>
    </lcf76f155ced4ddcb4097134ff3c332f>
    <TaxCatchAll xmlns="e8537dae-f46e-4a88-a5f3-3aacf47719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4DD858141CA42B83B28898EB21342" ma:contentTypeVersion="20" ma:contentTypeDescription="Een nieuw document maken." ma:contentTypeScope="" ma:versionID="ae8c3945f8eb67d6962e5093dfd80d2f">
  <xsd:schema xmlns:xsd="http://www.w3.org/2001/XMLSchema" xmlns:xs="http://www.w3.org/2001/XMLSchema" xmlns:p="http://schemas.microsoft.com/office/2006/metadata/properties" xmlns:ns2="26de4d7f-512e-4835-807e-86b8de0d197f" xmlns:ns3="e8537dae-f46e-4a88-a5f3-3aacf47719f1" targetNamespace="http://schemas.microsoft.com/office/2006/metadata/properties" ma:root="true" ma:fieldsID="b8e868ec050b3a3f850c9b5b1287d5e6" ns2:_="" ns3:_="">
    <xsd:import namespace="26de4d7f-512e-4835-807e-86b8de0d197f"/>
    <xsd:import namespace="e8537dae-f46e-4a88-a5f3-3aacf47719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e4d7f-512e-4835-807e-86b8de0d1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1a3854ea-0ede-499d-83fc-7b9ed1808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37dae-f46e-4a88-a5f3-3aacf47719f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5ba3e45-407f-4dc1-a157-9e45ddf68f7e}" ma:internalName="TaxCatchAll" ma:showField="CatchAllData" ma:web="e8537dae-f46e-4a88-a5f3-3aacf4771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2428E-8786-492F-AF0F-8784C7F93C5F}">
  <ds:schemaRefs>
    <ds:schemaRef ds:uri="http://schemas.microsoft.com/office/2006/metadata/properties"/>
    <ds:schemaRef ds:uri="http://schemas.microsoft.com/office/infopath/2007/PartnerControls"/>
    <ds:schemaRef ds:uri="26de4d7f-512e-4835-807e-86b8de0d197f"/>
    <ds:schemaRef ds:uri="e8537dae-f46e-4a88-a5f3-3aacf47719f1"/>
  </ds:schemaRefs>
</ds:datastoreItem>
</file>

<file path=customXml/itemProps2.xml><?xml version="1.0" encoding="utf-8"?>
<ds:datastoreItem xmlns:ds="http://schemas.openxmlformats.org/officeDocument/2006/customXml" ds:itemID="{25C06E63-6295-4F3B-A9DD-E916CDC6BC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3545C6-B126-4382-A9DF-B1268E68B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e4d7f-512e-4835-807e-86b8de0d197f"/>
    <ds:schemaRef ds:uri="e8537dae-f46e-4a88-a5f3-3aacf4771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Breedbeeld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1_Kantoorthema</vt:lpstr>
      <vt:lpstr>WC-Knoppen:  welke gebruik ik?</vt:lpstr>
      <vt:lpstr>Even over poep en plas…💩 </vt:lpstr>
      <vt:lpstr>Een sticker op de kleine knop</vt:lpstr>
      <vt:lpstr>Wel goed blijven drinken hè?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WC-Knoppen:  welke gebruik ik?</dc:title>
  <dc:creator>Karin van de Burgwal</dc:creator>
  <cp:lastModifiedBy>Karin van de Burgwal</cp:lastModifiedBy>
  <cp:revision>2</cp:revision>
  <dcterms:created xsi:type="dcterms:W3CDTF">2024-01-29T20:22:15Z</dcterms:created>
  <dcterms:modified xsi:type="dcterms:W3CDTF">2024-01-30T15:15:43Z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0x0101005324DD858141CA42B83B28898EB21342</vt:lpwstr>
  </property>
</Properties>
</file>